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Wjj84ZAKXPHmco7cW2RvdoEC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anumGothic-bold.fntdata"/><Relationship Id="rId10" Type="http://schemas.openxmlformats.org/officeDocument/2006/relationships/slide" Target="slides/slide5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8b4f68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528b4f68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360895e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5360895e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360895e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5360895e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28b4f68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528b4f68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360895e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5360895e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360895eb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5360895eb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360895eb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360895eb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360895e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5360895e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360895e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5360895e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4092d3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64092d3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60895eb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5360895e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360895eb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5360895e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3ab5f9c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53ab5f9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3ab5f9c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53ab5f9c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3ab5f9c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53ab5f9c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3ab5f9c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53ab5f9c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3ab5f9c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53ab5f9c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175c6e149e9c1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175c6e149e9c1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js0827@naver.com" TargetMode="External"/><Relationship Id="rId4" Type="http://schemas.openxmlformats.org/officeDocument/2006/relationships/hyperlink" Target="https://github.com/Ssojux2/Tensorflow_Tutorial" TargetMode="External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needpix.com/photo/1637259/artificial-neural-network-ann-neural-network-neural-network-brain-mind-computer-machine-learn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techleer.com/articles/203-machine-learning-algorithm-backbone-of-emerging-technologi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Basic Python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Python은 데이터 과학, 기계 학습(ML)에 널리 사용되는 프로그래밍 언어입니다.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배우기 쉽다.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파이썬은 쉬운 문법과 기능으로 다른 언어보다 비교적 학습이 쉽습니다.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플랫 폼에서 동작한다.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Windows, Linux, Mac 등 OS를 가리지 않고 동작하는 Prompt 기반 언어입니다.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28b4f68aa_0_1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 Code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360895ebd_0_3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파이썬은 다양한 형태의 데이터 타입을 가지고 있습니다.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g25360895ebd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dtype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g25360895ebd_0_3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숫자(Number):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숫자 데이터를 나타냅니다. 정수와 부동소수점으로 구성됩니다.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문자열(String):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문자들의 시퀀스로, 변경할 수 없는 자료형입니다.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리스트(List):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값의 변경이 가능한 시퀀스로, 여러 가지 요소를 포함할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튜플(Tuple):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변경할 수 없는 시퀀스로, 값을 그룹화하고 반환할 때 사용됩니다.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딕셔너리(Dictionary):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키-값 쌍을 저장하는 변경 가능한 컬렉션입니다.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집합(Set):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고유한 값을 저장하는 변경 가능한 컬렉션으로, 집합 연산을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360895ebd_0_1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 Number data type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g25360895ebd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number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g25360895ebd_0_1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정수(Integer): 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소수점 없는 숫자로 산술 연산을 수행할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부동소수점(Float): 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소수점을 가지는 숫자로 실수 연산과 다양한 연산을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28b4f68aa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string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g2528b4f68aa_0_2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String은 문자열을 나타내는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g2528b4f68aa_0_2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string 데이터 특징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작은따옴표(')나 큰따옴표(")로 둘러싸인 문자들의 시퀀스입니다.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변경할 수 없는(immutable) 시퀀스 자료형입니다.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내장 함수와 메서드를 제공하여 문자열 조작을 용이하게 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인덱싱과 슬라이싱을 통해 접근하고 조작할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60895ebd_0_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List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g25360895ebd_0_135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List는 python에서 자주 사용되는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g25360895ebd_0_135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list 데이터 특징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순서가 있는 수정 가능한 데이터 모음입니다.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데이터 유형의 값을 저장할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인덱스를 통해 요소에 쉽게 접근할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조작 작업을 지원하며, 요소를 추가, 삭제, 수정할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동적인 데이터 처리에 유용한 유연성과 기능성을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360895ebd_0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Tuple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g25360895ebd_0_143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Tuple은 리스트와 유사하지만 몇 가지 특징을 가지는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g25360895ebd_0_143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변경할 수 없는 순서가 있는 데이터 모음으로, 괄호 ()로 둘러싸여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리스트와 유사하지만, 한 번 생성되면 수정할 수 없어서 변경 불가능(immutable)합니다.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리스트와 마찬가지로 다양한 데이터 유형의 값을 저장할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튜플의 요소는 0부터 시작하는 인덱스를 사용하여 접근할 수 있으며, 음수 인덱스를 사용하여 끝에서부터도 접근할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연관된 데이터를 함께 표현하는 데 유용하며, 딕셔너리의 키 또는 집합의 요소로 사용될 수 있습니다.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360895ebd_0_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Dictionary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g25360895ebd_0_15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Dictionary는 key, value로 이루어진 데이터 타입 입니다. 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g25360895ebd_0_15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dictionary 데이터 특징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딕셔너리는 키와 값의 쌍을 저장하는 변경 가능한 자료구조입니다.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중괄호({})로 생성되며, 각 키와 값은 콜론(:)으로 구분됩니다.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키를 사용하여 딕셔너리의 값을 접근하고 수정하며, 값은 중복될 수 있지만 키는 고유해야 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데이터 검색과 연관된 데이터를 그룹화하는 데 유용하며, 다양한 용도로 활용될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반복문을 통해 키와 값에 접근하고, 값의 추가, 수정, 삭제 등 다양한 작업을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360895ebd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Set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g25360895ebd_0_156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Set은 고유한 값을 가지는 변경 가능한 자료구조입니다. 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g25360895ebd_0_156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중복된 값을 허용하지 않고, 중괄호({})를 사용하여 생성됩니다.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순서가 없어 인덱스를 통한 접근이 불가능하며, 멤버십 테스트와 중복 제거, 집합 연산을 위해 사용됩니다.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숫자, 문자열, 튜플 등을 포함할 수 있고, 내부적으로 해시 테이블로 구현되어 검색과 멤버십 테스트에 뛰어난 성능을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값의 추가와 삭제, 교집합, 합집합, 차집합 등의 집합 연산을 제공하여 유용한 자료구조입니다.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360895ebd_0_76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 Library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g25360895ebd_0_76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4092d3ac9_0_0"/>
          <p:cNvSpPr txBox="1"/>
          <p:nvPr>
            <p:ph idx="1" type="body"/>
          </p:nvPr>
        </p:nvSpPr>
        <p:spPr>
          <a:xfrm>
            <a:off x="4414700" y="25"/>
            <a:ext cx="472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ko" sz="1800">
                <a:solidFill>
                  <a:schemeClr val="dk1"/>
                </a:solidFill>
              </a:rPr>
              <a:t>| 소준</a:t>
            </a:r>
            <a:r>
              <a:rPr b="1" lang="ko" sz="1800">
                <a:solidFill>
                  <a:schemeClr val="dk1"/>
                </a:solidFill>
              </a:rPr>
              <a:t>섭 / MODULABS Rubato LAB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ko" sz="1800">
                <a:solidFill>
                  <a:schemeClr val="dk1"/>
                </a:solidFill>
              </a:rPr>
              <a:t>Research interests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Generative Models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Music Generative Models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Lecture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삼</a:t>
            </a:r>
            <a:r>
              <a:rPr lang="ko" sz="1800">
                <a:solidFill>
                  <a:schemeClr val="dk1"/>
                </a:solidFill>
              </a:rPr>
              <a:t>성 디스플레이 ML / DL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삼성 전기 CV 전문가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LG 전자 DL 직무전환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KT Image Generation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멀티캠퍼스 LLM 과정 강사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ko" sz="1800">
                <a:solidFill>
                  <a:schemeClr val="dk1"/>
                </a:solidFill>
              </a:rPr>
              <a:t>E-mail : </a:t>
            </a:r>
            <a:r>
              <a:rPr lang="ko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sjs0827@naver.com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ko" sz="1800">
                <a:solidFill>
                  <a:schemeClr val="dk1"/>
                </a:solidFill>
              </a:rPr>
              <a:t>Github : </a:t>
            </a:r>
            <a:r>
              <a:rPr lang="ko" sz="1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https://github.com/Ssojux2/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" name="Google Shape;61;g264092d3ac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4002"/>
            <a:ext cx="3860700" cy="289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360895ebd_0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Library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g25360895ebd_0_81"/>
          <p:cNvSpPr txBox="1"/>
          <p:nvPr/>
        </p:nvSpPr>
        <p:spPr>
          <a:xfrm>
            <a:off x="490500" y="1017725"/>
            <a:ext cx="816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및 인공지능 분야에서 대표적인 Python Library는 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Numpy, Pandas, Matplotlib 입니다다.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선형 및 행렬(Tensor) 데이터 표현 및 계산, 데이터 처리, 시각화 등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처리에 관련된 라이브러리입니다.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360895ebd_0_86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Numpy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ab5f9ca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Numpy (Numerical Python)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g253ab5f9ca7_0_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행렬(tensor) 연산을 위한 핵심 라이브러리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g253ab5f9ca7_0_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구조는 다차원 배열(np array)로, 다양한 차원의 데이터를 효율적으로 저장하고 연산할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배열 초기화를 위한 함수와 다양한 연산을 지원하며, 사칙 연산부터 행렬 연산과 브로드캐스팅까지 다양한 기능을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다차원 배열의 인덱싱과 슬라이싱을 통해 배열의 원소에 접근하고 부분 집합을 추출할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3ab5f9ca7_0_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Matplotlib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3ab5f9ca7_0_1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그래프 종류를 지원하며, 선 그래프, 산점도, 막대 그래프, 히스토그램, 원 그래프 등을 활용하여 데이터를 시각화할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Matplotlib를 사용하면 그래프의 제목, 축 레이블, 눈금, 범례 등을 설정하고, 색상, 선 스타일, 마커 스타일 등을 조정하여 그래프를 꾸밀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그래프를 조합하여 하나의 플롯에 출력하거나, 여러 서브플롯을 생성하여 데이터를 다양한 방식으로 시각화할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253ab5f9ca7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Matplotlib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g253ab5f9ca7_0_1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시각화를 위한 라이브러리로, 다양한 그래프와 플롯을 생성할 수 있습니다.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ab5f9ca7_0_1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Pandas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3ab5f9ca7_0_2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데이터 소스에서 데이터를 로드하고 저장할 수 있으며, CSV, Excel, SQL 데이터베이스, JSON 등 다양한 형식을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조작과 전처리 작업을 쉽게 수행할 수 있으며, 데이터 필터링, 정렬, 그룹화, 결측치 처리, 중복 제거 등을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통계 분석과 관련된 다양한 기능을 제공하며, 평균, 합계, 표준편차, 상관 관계 등의 계산과 그룹별 통계 분석, 피벗 테이블 등을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g253ab5f9ca7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Pandas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g253ab5f9ca7_0_2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조작과 분석을 위한 강력한 라이브러리로, Series와 DataFrame이라는 데이터 구조를 제공합니다.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AI, ML and DL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 (Machine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(Deep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변환기법(모델)의 조합을 통한 머신러닝의 한 분야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https://www.needpix.com/photo/1637259/artificial-neural-network-ann-neural-network-neural-network-brain-mind-computer-machine-learning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250" y="1017725"/>
            <a:ext cx="5344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https://www.techleer.com/articles/203-machine-learning-algorithm-backbone-of-emerging-technologies/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